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3" roundtripDataSignature="AMtx7mgKWD16oGtz3RH/sTDYSzltBA6Q+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customschemas.google.com/relationships/presentationmetadata" Target="meta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jp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showMasterSp="0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10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Google Shape;24;p10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" name="Google Shape;25;p10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6" name="Google Shape;26;p10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7" name="Google Shape;27;p10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8" name="Google Shape;28;p10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10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0" name="Google Shape;30;p10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1" name="Google Shape;31;p10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2" name="Google Shape;32;p1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10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10"/>
          <p:cNvSpPr txBox="1"/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  <a:defRPr sz="5400"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" type="subTitle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rgbClr val="7F7F7F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1000"/>
              </a:spcBef>
              <a:spcAft>
                <a:spcPts val="0"/>
              </a:spcAft>
              <a:buSzPts val="96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6" name="Google Shape;36;p1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Legenda">
  <p:cSld name="Título e Legenda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77335" y="609600"/>
            <a:ext cx="8596668" cy="340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3" name="Google Shape;93;p19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ção com Legenda">
  <p:cSld name="Citação com Legenda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1366139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 sz="16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2" type="body"/>
          </p:nvPr>
        </p:nvSpPr>
        <p:spPr>
          <a:xfrm>
            <a:off x="677335" y="4470400"/>
            <a:ext cx="8596668" cy="15709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0" name="Google Shape;100;p20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3" name="Google Shape;103;p20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04" name="Google Shape;104;p20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800">
              <a:solidFill>
                <a:srgbClr val="BFE47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tão de Nome">
  <p:cSld name="Cartão de Nome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type="title"/>
          </p:nvPr>
        </p:nvSpPr>
        <p:spPr>
          <a:xfrm>
            <a:off x="677335" y="1931988"/>
            <a:ext cx="8596668" cy="25954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1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8" name="Google Shape;108;p21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r o Cartão de Nome">
  <p:cSld name="Citar o Cartão de Nome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2"/>
          <p:cNvSpPr txBox="1"/>
          <p:nvPr>
            <p:ph type="title"/>
          </p:nvPr>
        </p:nvSpPr>
        <p:spPr>
          <a:xfrm>
            <a:off x="931334" y="609600"/>
            <a:ext cx="8094134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2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rgbClr val="3F3F3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5" name="Google Shape;115;p22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22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18" name="Google Shape;118;p22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/>
          </a:p>
        </p:txBody>
      </p:sp>
      <p:sp>
        <p:nvSpPr>
          <p:cNvPr id="119" name="Google Shape;119;p22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0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dadeiro ou Falso">
  <p:cSld name="Verdadeiro ou Falso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685799" y="609600"/>
            <a:ext cx="8588203" cy="30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Trebuchet MS"/>
              <a:buNone/>
              <a:defRPr b="0" sz="44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677332" y="4013200"/>
            <a:ext cx="8596669" cy="5142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Font typeface="Trebuchet MS"/>
              <a:buNone/>
              <a:defRPr sz="2400">
                <a:solidFill>
                  <a:schemeClr val="accent1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280"/>
              <a:buFont typeface="Trebuchet MS"/>
              <a:buNone/>
              <a:defRPr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120"/>
              <a:buFont typeface="Trebuchet MS"/>
              <a:buNone/>
              <a:defRPr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960"/>
              <a:buFont typeface="Trebuchet MS"/>
              <a:buNone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23" name="Google Shape;123;p23"/>
          <p:cNvSpPr txBox="1"/>
          <p:nvPr>
            <p:ph idx="2" type="body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4" name="Google Shape;124;p2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3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4"/>
          <p:cNvSpPr txBox="1"/>
          <p:nvPr>
            <p:ph idx="1" type="body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0" name="Google Shape;130;p2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is" type="vertTitleAndTx">
  <p:cSld name="VERTICAL_TITLE_AND_VERTICAL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 rot="5400000">
            <a:off x="5994319" y="2582953"/>
            <a:ext cx="5251451" cy="13047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 rot="5400000">
            <a:off x="1581685" y="-294750"/>
            <a:ext cx="5251450" cy="70601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136" name="Google Shape;136;p25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5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1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sz="36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1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677335" y="2700867"/>
            <a:ext cx="8596668" cy="18265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Trebuchet MS"/>
              <a:buNone/>
              <a:defRPr b="0" sz="4000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" type="body"/>
          </p:nvPr>
        </p:nvSpPr>
        <p:spPr>
          <a:xfrm>
            <a:off x="677335" y="4527448"/>
            <a:ext cx="8596668" cy="86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600"/>
              <a:buNone/>
              <a:defRPr sz="2000">
                <a:solidFill>
                  <a:srgbClr val="7F7F7F"/>
                </a:solidFill>
              </a:defRPr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8" name="Google Shape;48;p12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677334" y="2160589"/>
            <a:ext cx="4184035" cy="38807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2" type="body"/>
          </p:nvPr>
        </p:nvSpPr>
        <p:spPr>
          <a:xfrm>
            <a:off x="5089970" y="2160589"/>
            <a:ext cx="4184034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675745" y="2160983"/>
            <a:ext cx="4185623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1" name="Google Shape;61;p14"/>
          <p:cNvSpPr txBox="1"/>
          <p:nvPr>
            <p:ph idx="2" type="body"/>
          </p:nvPr>
        </p:nvSpPr>
        <p:spPr>
          <a:xfrm>
            <a:off x="675745" y="2737245"/>
            <a:ext cx="4185623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3" type="body"/>
          </p:nvPr>
        </p:nvSpPr>
        <p:spPr>
          <a:xfrm>
            <a:off x="5088383" y="2160983"/>
            <a:ext cx="4185618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920"/>
              <a:buNone/>
              <a:defRPr b="0" sz="2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600"/>
              <a:buNone/>
              <a:defRPr b="1" sz="20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1440"/>
              <a:buNone/>
              <a:defRPr b="1" sz="18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1280"/>
              <a:buNone/>
              <a:defRPr b="1" sz="1600"/>
            </a:lvl9pPr>
          </a:lstStyle>
          <a:p/>
        </p:txBody>
      </p:sp>
      <p:sp>
        <p:nvSpPr>
          <p:cNvPr id="63" name="Google Shape;63;p14"/>
          <p:cNvSpPr txBox="1"/>
          <p:nvPr>
            <p:ph idx="4" type="body"/>
          </p:nvPr>
        </p:nvSpPr>
        <p:spPr>
          <a:xfrm>
            <a:off x="5088384" y="2737245"/>
            <a:ext cx="4185617" cy="33041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title"/>
          </p:nvPr>
        </p:nvSpPr>
        <p:spPr>
          <a:xfrm>
            <a:off x="677334" y="1498604"/>
            <a:ext cx="3854528" cy="127846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rebuchet MS"/>
              <a:buNone/>
              <a:defRPr sz="2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4760461" y="514924"/>
            <a:ext cx="4513541" cy="55264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indent="-320040" lvl="1" marL="914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indent="-320039" lvl="2" marL="1371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indent="-320039" lvl="3" marL="1828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indent="-320039" lvl="4" marL="22860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indent="-320039" lvl="5" marL="27432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indent="-320039" lvl="6" marL="32004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indent="-320040" lvl="7" marL="36576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indent="-320040" lvl="8" marL="4114800" algn="l"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2" type="body"/>
          </p:nvPr>
        </p:nvSpPr>
        <p:spPr>
          <a:xfrm>
            <a:off x="677334" y="2777069"/>
            <a:ext cx="3854528" cy="258444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9pPr>
          </a:lstStyle>
          <a:p/>
        </p:txBody>
      </p:sp>
      <p:sp>
        <p:nvSpPr>
          <p:cNvPr id="80" name="Google Shape;80;p17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677334" y="4800600"/>
            <a:ext cx="8596667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Trebuchet MS"/>
              <a:buNone/>
              <a:defRPr b="0" sz="24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8"/>
          <p:cNvSpPr/>
          <p:nvPr>
            <p:ph idx="2" type="pic"/>
          </p:nvPr>
        </p:nvSpPr>
        <p:spPr>
          <a:xfrm>
            <a:off x="677334" y="609600"/>
            <a:ext cx="8596668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18"/>
          <p:cNvSpPr txBox="1"/>
          <p:nvPr>
            <p:ph idx="1" type="body"/>
          </p:nvPr>
        </p:nvSpPr>
        <p:spPr>
          <a:xfrm>
            <a:off x="677334" y="5367338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indent="-228600" lvl="3" marL="1828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indent="-228600" lvl="4" marL="22860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indent="-228600" lvl="5" marL="27432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indent="-228600" lvl="6" marL="32004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indent="-228600" lvl="7" marL="36576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indent="-228600" lvl="8" marL="4114800" algn="l"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9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7" name="Google Shape;7;p9"/>
            <p:cNvCxnSpPr/>
            <p:nvPr/>
          </p:nvCxnSpPr>
          <p:spPr>
            <a:xfrm>
              <a:off x="9371012" y="0"/>
              <a:ext cx="1219200" cy="6858000"/>
            </a:xfrm>
            <a:prstGeom prst="straightConnector1">
              <a:avLst/>
            </a:prstGeom>
            <a:noFill/>
            <a:ln cap="flat" cmpd="sng" w="9525">
              <a:solidFill>
                <a:srgbClr val="BFBFBF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" name="Google Shape;8;p9"/>
            <p:cNvCxnSpPr/>
            <p:nvPr/>
          </p:nvCxnSpPr>
          <p:spPr>
            <a:xfrm flipH="1">
              <a:off x="7425267" y="3681413"/>
              <a:ext cx="4763558" cy="3176587"/>
            </a:xfrm>
            <a:prstGeom prst="straightConnector1">
              <a:avLst/>
            </a:prstGeom>
            <a:noFill/>
            <a:ln cap="flat" cmpd="sng" w="9525">
              <a:solidFill>
                <a:srgbClr val="D8D8D8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9" name="Google Shape;9;p9"/>
            <p:cNvSpPr/>
            <p:nvPr/>
          </p:nvSpPr>
          <p:spPr>
            <a:xfrm>
              <a:off x="9181476" y="-8467"/>
              <a:ext cx="3007349" cy="6866467"/>
            </a:xfrm>
            <a:custGeom>
              <a:rect b="b" l="l" r="r" t="t"/>
              <a:pathLst>
                <a:path extrusionOk="0" h="6866467" w="3007349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Google Shape;10;p9"/>
            <p:cNvSpPr/>
            <p:nvPr/>
          </p:nvSpPr>
          <p:spPr>
            <a:xfrm>
              <a:off x="9603442" y="-8467"/>
              <a:ext cx="2588558" cy="6866467"/>
            </a:xfrm>
            <a:custGeom>
              <a:rect b="b" l="l" r="r" t="t"/>
              <a:pathLst>
                <a:path extrusionOk="0" h="6866467" w="2573311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Google Shape;11;p9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fmla="val 100000" name="adj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9"/>
            <p:cNvSpPr/>
            <p:nvPr/>
          </p:nvSpPr>
          <p:spPr>
            <a:xfrm>
              <a:off x="9334500" y="-8467"/>
              <a:ext cx="2854326" cy="6866467"/>
            </a:xfrm>
            <a:custGeom>
              <a:rect b="b" l="l" r="r" t="t"/>
              <a:pathLst>
                <a:path extrusionOk="0" h="6866467" w="2858013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3" name="Google Shape;13;p9"/>
            <p:cNvSpPr/>
            <p:nvPr/>
          </p:nvSpPr>
          <p:spPr>
            <a:xfrm>
              <a:off x="10898730" y="-8467"/>
              <a:ext cx="1290094" cy="6866467"/>
            </a:xfrm>
            <a:custGeom>
              <a:rect b="b" l="l" r="r" t="t"/>
              <a:pathLst>
                <a:path extrusionOk="0" h="6858000" w="1290094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4" name="Google Shape;14;p9"/>
            <p:cNvSpPr/>
            <p:nvPr/>
          </p:nvSpPr>
          <p:spPr>
            <a:xfrm>
              <a:off x="10938999" y="-8467"/>
              <a:ext cx="1249825" cy="6866467"/>
            </a:xfrm>
            <a:custGeom>
              <a:rect b="b" l="l" r="r" t="t"/>
              <a:pathLst>
                <a:path extrusionOk="0" h="6858000" w="1249825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Google Shape;15;p9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fmla="val 100000" name="adj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9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fmla="val 0" name="adj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" name="Google Shape;17;p9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  <a:defRPr b="0" i="0" sz="36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8" name="Google Shape;18;p9"/>
          <p:cNvSpPr txBox="1"/>
          <p:nvPr>
            <p:ph idx="1" type="body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20040" lvl="0" marL="457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Noto Sans Symbols"/>
              <a:buChar char="►"/>
              <a:defRPr b="0" i="0" sz="18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-309880" lvl="1" marL="914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80"/>
              <a:buFont typeface="Noto Sans Symbols"/>
              <a:buChar char="►"/>
              <a:defRPr b="0" i="0" sz="16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-299719" lvl="2" marL="1371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20"/>
              <a:buFont typeface="Noto Sans Symbols"/>
              <a:buChar char="►"/>
              <a:defRPr b="0" i="0" sz="14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-289560" lvl="3" marL="1828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-289560" lvl="4" marL="22860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-289560" lvl="5" marL="27432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-289560" lvl="6" marL="32004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-289559" lvl="7" marL="36576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-289559" lvl="8" marL="4114800" marR="0" rtl="0" algn="l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960"/>
              <a:buFont typeface="Noto Sans Symbols"/>
              <a:buChar char="►"/>
              <a:defRPr b="0" i="0" sz="1200" u="none" cap="none" strike="noStrik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19" name="Google Shape;19;p9"/>
          <p:cNvSpPr txBox="1"/>
          <p:nvPr>
            <p:ph idx="10" type="dt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0" name="Google Shape;20;p9"/>
          <p:cNvSpPr txBox="1"/>
          <p:nvPr>
            <p:ph idx="11" type="ftr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/>
        </p:txBody>
      </p:sp>
      <p:sp>
        <p:nvSpPr>
          <p:cNvPr id="21" name="Google Shape;21;p9"/>
          <p:cNvSpPr txBox="1"/>
          <p:nvPr>
            <p:ph idx="12" type="sldNum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"/>
          <p:cNvSpPr txBox="1"/>
          <p:nvPr>
            <p:ph type="ctrTitle"/>
          </p:nvPr>
        </p:nvSpPr>
        <p:spPr>
          <a:xfrm>
            <a:off x="1507067" y="2404534"/>
            <a:ext cx="7766936" cy="164630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Trebuchet MS"/>
              <a:buNone/>
            </a:pPr>
            <a:r>
              <a:rPr lang="pt-BR"/>
              <a:t>Pinagem</a:t>
            </a:r>
            <a:endParaRPr/>
          </a:p>
        </p:txBody>
      </p:sp>
      <p:sp>
        <p:nvSpPr>
          <p:cNvPr id="144" name="Google Shape;144;p1"/>
          <p:cNvSpPr txBox="1"/>
          <p:nvPr>
            <p:ph idx="1" type="subTitle"/>
          </p:nvPr>
        </p:nvSpPr>
        <p:spPr>
          <a:xfrm>
            <a:off x="1507067" y="4050833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440"/>
              <a:buNone/>
            </a:pPr>
            <a:r>
              <a:rPr lang="pt-BR"/>
              <a:t>Sistemas Microcontrolados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/>
              <a:t>TQFP-pinout ATmega640/1280/2560</a:t>
            </a:r>
            <a:endParaRPr/>
          </a:p>
        </p:txBody>
      </p:sp>
      <p:pic>
        <p:nvPicPr>
          <p:cNvPr descr="Diagrama, Esquemático&#10;&#10;Descrição gerada automaticamente" id="150" name="Google Shape;150;p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89628" y="1567922"/>
            <a:ext cx="4954747" cy="500025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"/>
          <p:cNvSpPr txBox="1"/>
          <p:nvPr/>
        </p:nvSpPr>
        <p:spPr>
          <a:xfrm>
            <a:off x="5937956" y="1394178"/>
            <a:ext cx="370275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8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Quad Flat Package</a:t>
            </a:r>
            <a:r>
              <a:rPr b="0" i="0" lang="pt-BR" sz="18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 (</a:t>
            </a:r>
            <a:r>
              <a:rPr b="1" i="0" lang="pt-BR" sz="1800" u="none" cap="none" strike="noStrike">
                <a:solidFill>
                  <a:srgbClr val="202122"/>
                </a:solidFill>
                <a:latin typeface="Arial"/>
                <a:ea typeface="Arial"/>
                <a:cs typeface="Arial"/>
                <a:sym typeface="Arial"/>
              </a:rPr>
              <a:t>QFP)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TQFP (</a:t>
            </a:r>
            <a:r>
              <a:rPr i="1" lang="pt-BR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Thin QFP)</a:t>
            </a:r>
            <a:endParaRPr sz="1800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152" name="Google Shape;152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42474" y="2226733"/>
            <a:ext cx="3759200" cy="375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b="1" lang="pt-BR"/>
              <a:t>Surface-mount technology</a:t>
            </a:r>
            <a:r>
              <a:rPr lang="pt-BR"/>
              <a:t> (</a:t>
            </a:r>
            <a:r>
              <a:rPr b="1" lang="pt-BR"/>
              <a:t>SMT</a:t>
            </a:r>
            <a:r>
              <a:rPr lang="pt-BR"/>
              <a:t>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t/>
            </a:r>
            <a:endParaRPr/>
          </a:p>
        </p:txBody>
      </p:sp>
      <p:pic>
        <p:nvPicPr>
          <p:cNvPr id="158" name="Google Shape;158;p3" title="Chip Capacitor's Solder Journey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45427" y="1521443"/>
            <a:ext cx="4572000" cy="34099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"/>
          <p:cNvSpPr txBox="1"/>
          <p:nvPr/>
        </p:nvSpPr>
        <p:spPr>
          <a:xfrm>
            <a:off x="2127956" y="5693363"/>
            <a:ext cx="576297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https://www.youtube.com/watch?v=o_SwxI2KTys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4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t/>
            </a:r>
            <a:endParaRPr/>
          </a:p>
        </p:txBody>
      </p:sp>
      <p:pic>
        <p:nvPicPr>
          <p:cNvPr id="165" name="Google Shape;165;p4" title="SMD Soldering Microscope Footage - Andonstar ADSM30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15797" y="1718880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4"/>
          <p:cNvSpPr txBox="1"/>
          <p:nvPr/>
        </p:nvSpPr>
        <p:spPr>
          <a:xfrm>
            <a:off x="2278474" y="6060252"/>
            <a:ext cx="630860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https://www.youtube.com/watch?v=tQHDSXDZYF4</a:t>
            </a:r>
            <a:endParaRPr/>
          </a:p>
        </p:txBody>
      </p:sp>
      <p:sp>
        <p:nvSpPr>
          <p:cNvPr id="167" name="Google Shape;167;p4"/>
          <p:cNvSpPr txBox="1"/>
          <p:nvPr/>
        </p:nvSpPr>
        <p:spPr>
          <a:xfrm>
            <a:off x="2701625" y="5541825"/>
            <a:ext cx="4294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https://www.youtube.com/watch?v=S8qkaTsr2_o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5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/>
              <a:t>Solda BGA (ball grid array) </a:t>
            </a:r>
            <a:endParaRPr/>
          </a:p>
        </p:txBody>
      </p:sp>
      <p:pic>
        <p:nvPicPr>
          <p:cNvPr id="173" name="Google Shape;173;p5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999" y="2286036"/>
            <a:ext cx="6020084" cy="30271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ircuito eletrônico em fundo preto&#10;&#10;Descrição gerada automaticamente" id="174" name="Google Shape;17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62134" y="2286964"/>
            <a:ext cx="5779825" cy="3614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51816" y="279107"/>
            <a:ext cx="6831702" cy="63737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7" title="Lead-Free BGA reflow IR550A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83056" y="1097991"/>
            <a:ext cx="4572000" cy="342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7"/>
          <p:cNvSpPr txBox="1"/>
          <p:nvPr/>
        </p:nvSpPr>
        <p:spPr>
          <a:xfrm>
            <a:off x="1789289" y="5646326"/>
            <a:ext cx="581942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https://www.youtube.com/watch?v=5mWHRakh5Hw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8"/>
          <p:cNvSpPr txBox="1"/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Trebuchet MS"/>
              <a:buNone/>
            </a:pPr>
            <a:r>
              <a:rPr lang="pt-BR"/>
              <a:t>Componente PTH (Plated through-hole)</a:t>
            </a:r>
            <a:endParaRPr/>
          </a:p>
        </p:txBody>
      </p:sp>
      <p:pic>
        <p:nvPicPr>
          <p:cNvPr descr="Uma imagem contendo violão, mesa, pente&#10;&#10;Descrição gerada automaticamente" id="191" name="Google Shape;191;p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3065" y="1593430"/>
            <a:ext cx="5218759" cy="4309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59215" y="1491564"/>
            <a:ext cx="6383866" cy="4448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acetado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2022-03-03T12:34:23Z</dcterms:created>
  <dc:creator>Mauricio Nakai</dc:creator>
</cp:coreProperties>
</file>